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73" r:id="rId8"/>
    <p:sldId id="262" r:id="rId9"/>
    <p:sldId id="263" r:id="rId10"/>
    <p:sldId id="266" r:id="rId11"/>
    <p:sldId id="264" r:id="rId12"/>
    <p:sldId id="267" r:id="rId13"/>
    <p:sldId id="265" r:id="rId14"/>
    <p:sldId id="268" r:id="rId15"/>
    <p:sldId id="269" r:id="rId16"/>
    <p:sldId id="270" r:id="rId17"/>
    <p:sldId id="271"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12"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484426" y="3119257"/>
            <a:ext cx="6219825" cy="3914775"/>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3925019"/>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921588" y="4001294"/>
            <a:ext cx="5486400" cy="2981325"/>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43152" y="3372928"/>
            <a:ext cx="3799175" cy="2145286"/>
          </a:xfrm>
          <a:prstGeom prst="rect">
            <a:avLst/>
          </a:prstGeom>
        </p:spPr>
      </p:pic>
      <p:sp>
        <p:nvSpPr>
          <p:cNvPr id="5" name="TextBox 4"/>
          <p:cNvSpPr txBox="1"/>
          <p:nvPr/>
        </p:nvSpPr>
        <p:spPr>
          <a:xfrm>
            <a:off x="6487063" y="3372927"/>
            <a:ext cx="5141345" cy="2585323"/>
          </a:xfrm>
          <a:prstGeom prst="rect">
            <a:avLst/>
          </a:prstGeom>
          <a:noFill/>
        </p:spPr>
        <p:txBody>
          <a:bodyPr wrap="square" rtlCol="0">
            <a:spAutoFit/>
          </a:bodyPr>
          <a:lstStyle/>
          <a:p>
            <a:r>
              <a:rPr lang="en-US" dirty="0" smtClean="0"/>
              <a:t>You will also have the option to follow/unfollow them here.</a:t>
            </a:r>
          </a:p>
          <a:p>
            <a:endParaRPr lang="en-US" dirty="0"/>
          </a:p>
          <a:p>
            <a:r>
              <a:rPr lang="en-US" dirty="0" smtClean="0"/>
              <a:t>You can click on the comment icon to read all the comments associated with a post as well as comment on the blog. Once you start typing, a post button will appear. Once you click on post, the window from extension will appear and you’ll have to confirm to post your comment.</a:t>
            </a:r>
            <a:endParaRPr lang="en-US" dirty="0"/>
          </a:p>
        </p:txBody>
      </p:sp>
      <p:pic>
        <p:nvPicPr>
          <p:cNvPr id="6" name="Picture 5"/>
          <p:cNvPicPr>
            <a:picLocks noChangeAspect="1"/>
          </p:cNvPicPr>
          <p:nvPr/>
        </p:nvPicPr>
        <p:blipFill>
          <a:blip r:embed="rId3"/>
          <a:stretch>
            <a:fillRect/>
          </a:stretch>
        </p:blipFill>
        <p:spPr>
          <a:xfrm>
            <a:off x="2490789" y="5540502"/>
            <a:ext cx="3799175" cy="1317498"/>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129310" y="3833090"/>
            <a:ext cx="11988799" cy="302490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lnSpcReduction="1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likes a post shared by someone, they will be able to pay them by transferring NAS.</a:t>
            </a:r>
            <a:endParaRPr lang="en-US" dirty="0"/>
          </a:p>
        </p:txBody>
      </p:sp>
    </p:spTree>
    <p:extLst>
      <p:ext uri="{BB962C8B-B14F-4D97-AF65-F5344CB8AC3E}">
        <p14:creationId xmlns:p14="http://schemas.microsoft.com/office/powerpoint/2010/main" val="163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Copyright 2018</a:t>
            </a:r>
          </a:p>
          <a:p>
            <a:pPr marL="0" indent="0">
              <a:buNone/>
            </a:pPr>
            <a:r>
              <a:rPr lang="en-US" dirty="0" smtClean="0"/>
              <a:t>Arupdey.dey31@gmail.com</a:t>
            </a:r>
            <a:endParaRPr lang="en-US" dirty="0"/>
          </a:p>
        </p:txBody>
      </p:sp>
    </p:spTree>
    <p:extLst>
      <p:ext uri="{BB962C8B-B14F-4D97-AF65-F5344CB8AC3E}">
        <p14:creationId xmlns:p14="http://schemas.microsoft.com/office/powerpoint/2010/main" val="39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a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388853"/>
            <a:ext cx="10577423" cy="5305245"/>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Same validation is done from the smart contract as well.</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post activities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do anything when they’re logged 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3919498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The forgot password link is not live yet but it’s being worked 	on.</a:t>
            </a:r>
            <a:endParaRPr lang="en-US" dirty="0"/>
          </a:p>
        </p:txBody>
      </p:sp>
      <p:pic>
        <p:nvPicPr>
          <p:cNvPr id="4" name="Picture 3"/>
          <p:cNvPicPr>
            <a:picLocks noChangeAspect="1"/>
          </p:cNvPicPr>
          <p:nvPr/>
        </p:nvPicPr>
        <p:blipFill>
          <a:blip r:embed="rId2"/>
          <a:stretch>
            <a:fillRect/>
          </a:stretch>
        </p:blipFill>
        <p:spPr>
          <a:xfrm>
            <a:off x="1122652" y="2769080"/>
            <a:ext cx="4217098" cy="4025900"/>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2" y="1825625"/>
            <a:ext cx="5608952" cy="4351338"/>
          </a:xfrm>
          <a:prstGeom prst="rect">
            <a:avLst/>
          </a:prstGeom>
        </p:spPr>
      </p:pic>
      <p:sp>
        <p:nvSpPr>
          <p:cNvPr id="5" name="TextBox 4"/>
          <p:cNvSpPr txBox="1"/>
          <p:nvPr/>
        </p:nvSpPr>
        <p:spPr>
          <a:xfrm>
            <a:off x="7504981" y="1825625"/>
            <a:ext cx="4520241" cy="646331"/>
          </a:xfrm>
          <a:prstGeom prst="rect">
            <a:avLst/>
          </a:prstGeom>
          <a:noFill/>
        </p:spPr>
        <p:txBody>
          <a:bodyPr wrap="square" rtlCol="0">
            <a:spAutoFit/>
          </a:bodyPr>
          <a:lstStyle/>
          <a:p>
            <a:r>
              <a:rPr lang="en-US" dirty="0" smtClean="0"/>
              <a:t>When you click on find users, it’ll return all the users that have registered to </a:t>
            </a:r>
            <a:r>
              <a:rPr lang="en-US" dirty="0" err="1" smtClean="0"/>
              <a:t>Blockchain</a:t>
            </a:r>
            <a:r>
              <a:rPr lang="en-US" dirty="0" smtClean="0"/>
              <a:t> Diary.</a:t>
            </a:r>
            <a:endParaRPr lang="en-US" dirty="0"/>
          </a:p>
        </p:txBody>
      </p:sp>
      <p:pic>
        <p:nvPicPr>
          <p:cNvPr id="6" name="Picture 5"/>
          <p:cNvPicPr>
            <a:picLocks noChangeAspect="1"/>
          </p:cNvPicPr>
          <p:nvPr/>
        </p:nvPicPr>
        <p:blipFill>
          <a:blip r:embed="rId3"/>
          <a:stretch>
            <a:fillRect/>
          </a:stretch>
        </p:blipFill>
        <p:spPr>
          <a:xfrm>
            <a:off x="7111491" y="2751825"/>
            <a:ext cx="4982744" cy="2855343"/>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1243</Words>
  <Application>Microsoft Office PowerPoint</Application>
  <PresentationFormat>Widescreen</PresentationFormat>
  <Paragraphs>94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Blockchain Diary</vt:lpstr>
      <vt:lpstr>What is Blockchain Diary?</vt:lpstr>
      <vt:lpstr>First things First!!</vt:lpstr>
      <vt:lpstr>Register your account:</vt:lpstr>
      <vt:lpstr>Register Account Contd.</vt:lpstr>
      <vt:lpstr>Register Account Contd.</vt:lpstr>
      <vt:lpstr>Strong resistance to hacking: </vt:lpstr>
      <vt:lpstr>Log In</vt:lpstr>
      <vt:lpstr>Home Page of the DAPP:</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31</cp:revision>
  <dcterms:created xsi:type="dcterms:W3CDTF">2018-06-19T04:13:13Z</dcterms:created>
  <dcterms:modified xsi:type="dcterms:W3CDTF">2018-06-20T13:53:58Z</dcterms:modified>
</cp:coreProperties>
</file>